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992E-0306-4499-8130-E3BA873B9913}" type="datetimeFigureOut">
              <a:rPr lang="en-SG" smtClean="0"/>
              <a:t>1/6/2013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63FE-07DB-4F51-AF4F-FDEEB6898A8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7026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992E-0306-4499-8130-E3BA873B9913}" type="datetimeFigureOut">
              <a:rPr lang="en-SG" smtClean="0"/>
              <a:t>1/6/2013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63FE-07DB-4F51-AF4F-FDEEB6898A8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19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992E-0306-4499-8130-E3BA873B9913}" type="datetimeFigureOut">
              <a:rPr lang="en-SG" smtClean="0"/>
              <a:t>1/6/2013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63FE-07DB-4F51-AF4F-FDEEB6898A8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3578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992E-0306-4499-8130-E3BA873B9913}" type="datetimeFigureOut">
              <a:rPr lang="en-SG" smtClean="0"/>
              <a:t>1/6/2013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63FE-07DB-4F51-AF4F-FDEEB6898A8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724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992E-0306-4499-8130-E3BA873B9913}" type="datetimeFigureOut">
              <a:rPr lang="en-SG" smtClean="0"/>
              <a:t>1/6/2013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63FE-07DB-4F51-AF4F-FDEEB6898A8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34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992E-0306-4499-8130-E3BA873B9913}" type="datetimeFigureOut">
              <a:rPr lang="en-SG" smtClean="0"/>
              <a:t>1/6/2013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63FE-07DB-4F51-AF4F-FDEEB6898A8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0317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992E-0306-4499-8130-E3BA873B9913}" type="datetimeFigureOut">
              <a:rPr lang="en-SG" smtClean="0"/>
              <a:t>1/6/2013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63FE-07DB-4F51-AF4F-FDEEB6898A8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2454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992E-0306-4499-8130-E3BA873B9913}" type="datetimeFigureOut">
              <a:rPr lang="en-SG" smtClean="0"/>
              <a:t>1/6/2013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63FE-07DB-4F51-AF4F-FDEEB6898A8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7052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992E-0306-4499-8130-E3BA873B9913}" type="datetimeFigureOut">
              <a:rPr lang="en-SG" smtClean="0"/>
              <a:t>1/6/2013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63FE-07DB-4F51-AF4F-FDEEB6898A8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5517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992E-0306-4499-8130-E3BA873B9913}" type="datetimeFigureOut">
              <a:rPr lang="en-SG" smtClean="0"/>
              <a:t>1/6/2013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63FE-07DB-4F51-AF4F-FDEEB6898A8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64111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992E-0306-4499-8130-E3BA873B9913}" type="datetimeFigureOut">
              <a:rPr lang="en-SG" smtClean="0"/>
              <a:t>1/6/2013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63FE-07DB-4F51-AF4F-FDEEB6898A8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3433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2992E-0306-4499-8130-E3BA873B9913}" type="datetimeFigureOut">
              <a:rPr lang="en-SG" smtClean="0"/>
              <a:t>1/6/2013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663FE-07DB-4F51-AF4F-FDEEB6898A8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953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u="sng" dirty="0" smtClean="0">
                <a:latin typeface="SimSun" pitchFamily="2" charset="-122"/>
                <a:ea typeface="SimSun" pitchFamily="2" charset="-122"/>
              </a:rPr>
              <a:t>教我</a:t>
            </a:r>
            <a:r>
              <a:rPr lang="zh-CN" altLang="en-US" u="sng" dirty="0">
                <a:latin typeface="SimSun" pitchFamily="2" charset="-122"/>
                <a:ea typeface="SimSun" pitchFamily="2" charset="-122"/>
              </a:rPr>
              <a:t>祷</a:t>
            </a:r>
            <a:r>
              <a:rPr lang="zh-TW" altLang="en-US" u="sng" dirty="0" smtClean="0">
                <a:latin typeface="SimSun" pitchFamily="2" charset="-122"/>
                <a:ea typeface="SimSun" pitchFamily="2" charset="-122"/>
              </a:rPr>
              <a:t>告</a:t>
            </a:r>
            <a:endParaRPr lang="en-SG" u="sng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dirty="0">
                <a:latin typeface="+mn-ea"/>
              </a:rPr>
              <a:t>恳求我救主教我祈</a:t>
            </a:r>
            <a:r>
              <a:rPr lang="zh-CN" altLang="en-US" dirty="0" smtClean="0">
                <a:latin typeface="+mn-ea"/>
              </a:rPr>
              <a:t>祷，</a:t>
            </a:r>
            <a:br>
              <a:rPr lang="zh-CN" altLang="en-US" dirty="0" smtClean="0">
                <a:latin typeface="+mn-ea"/>
              </a:rPr>
            </a:br>
            <a:r>
              <a:rPr lang="zh-CN" altLang="en-US" dirty="0">
                <a:latin typeface="+mn-ea"/>
              </a:rPr>
              <a:t>这是我心声昼夜求</a:t>
            </a:r>
            <a:r>
              <a:rPr lang="zh-CN" altLang="en-US" dirty="0" smtClean="0">
                <a:latin typeface="+mn-ea"/>
              </a:rPr>
              <a:t>告；</a:t>
            </a:r>
            <a:br>
              <a:rPr lang="zh-CN" altLang="en-US" dirty="0" smtClean="0">
                <a:latin typeface="+mn-ea"/>
              </a:rPr>
            </a:br>
            <a:r>
              <a:rPr lang="zh-CN" altLang="en-US" dirty="0">
                <a:latin typeface="+mn-ea"/>
              </a:rPr>
              <a:t>渴望能明白神</a:t>
            </a:r>
            <a:r>
              <a:rPr lang="zh-CN" altLang="en-US" dirty="0" smtClean="0">
                <a:latin typeface="+mn-ea"/>
              </a:rPr>
              <a:t>旨 </a:t>
            </a:r>
            <a:r>
              <a:rPr lang="zh-CN" altLang="en-US" dirty="0">
                <a:latin typeface="+mn-ea"/>
              </a:rPr>
              <a:t>真道</a:t>
            </a:r>
            <a:r>
              <a:rPr lang="zh-CN" altLang="en-US" dirty="0" smtClean="0">
                <a:latin typeface="+mn-ea"/>
              </a:rPr>
              <a:t/>
            </a:r>
            <a:br>
              <a:rPr lang="zh-CN" altLang="en-US" dirty="0" smtClean="0">
                <a:latin typeface="+mn-ea"/>
              </a:rPr>
            </a:br>
            <a:r>
              <a:rPr lang="zh-CN" altLang="en-US" dirty="0">
                <a:latin typeface="+mn-ea"/>
              </a:rPr>
              <a:t>恳求我救主教我祈</a:t>
            </a:r>
            <a:r>
              <a:rPr lang="zh-CN" altLang="en-US" dirty="0" smtClean="0">
                <a:latin typeface="+mn-ea"/>
              </a:rPr>
              <a:t>祷。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14299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u="sng" dirty="0" smtClean="0">
                <a:latin typeface="SimSun" pitchFamily="2" charset="-122"/>
                <a:ea typeface="SimSun" pitchFamily="2" charset="-122"/>
              </a:rPr>
              <a:t>教我</a:t>
            </a:r>
            <a:r>
              <a:rPr lang="zh-CN" altLang="en-US" u="sng" dirty="0">
                <a:latin typeface="SimSun" pitchFamily="2" charset="-122"/>
                <a:ea typeface="SimSun" pitchFamily="2" charset="-122"/>
              </a:rPr>
              <a:t>祷</a:t>
            </a:r>
            <a:r>
              <a:rPr lang="zh-TW" altLang="en-US" u="sng" dirty="0" smtClean="0">
                <a:latin typeface="SimSun" pitchFamily="2" charset="-122"/>
                <a:ea typeface="SimSun" pitchFamily="2" charset="-122"/>
              </a:rPr>
              <a:t>告</a:t>
            </a:r>
            <a:endParaRPr lang="en-SG" u="sng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dirty="0" smtClean="0"/>
              <a:t>副</a:t>
            </a:r>
            <a:r>
              <a:rPr lang="zh-CN" altLang="en-US" dirty="0"/>
              <a:t>歌</a:t>
            </a:r>
            <a:r>
              <a:rPr lang="en-US" altLang="zh-CN" dirty="0"/>
              <a:t>: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/>
              <a:t>愿</a:t>
            </a:r>
            <a:r>
              <a:rPr lang="zh-CN" altLang="en-US" dirty="0"/>
              <a:t>常在主</a:t>
            </a:r>
            <a:r>
              <a:rPr lang="zh-CN" altLang="en-US" dirty="0" smtClean="0"/>
              <a:t>里，主</a:t>
            </a:r>
            <a:r>
              <a:rPr lang="zh-CN" altLang="en-US" dirty="0"/>
              <a:t>居我</a:t>
            </a:r>
            <a:r>
              <a:rPr lang="zh-CN" altLang="en-US" dirty="0" smtClean="0"/>
              <a:t>心，</a:t>
            </a:r>
            <a:br>
              <a:rPr lang="zh-CN" altLang="en-US" dirty="0" smtClean="0"/>
            </a:br>
            <a:r>
              <a:rPr lang="zh-CN" altLang="en-US" dirty="0"/>
              <a:t>恳切祈求主永远同</a:t>
            </a:r>
            <a:r>
              <a:rPr lang="zh-CN" altLang="en-US" dirty="0" smtClean="0"/>
              <a:t>住；</a:t>
            </a:r>
            <a:br>
              <a:rPr lang="zh-CN" altLang="en-US" dirty="0" smtClean="0"/>
            </a:br>
            <a:r>
              <a:rPr lang="zh-CN" altLang="en-US" dirty="0"/>
              <a:t>赐我有力量 自由 更</a:t>
            </a:r>
            <a:r>
              <a:rPr lang="zh-CN" altLang="en-US" dirty="0" smtClean="0"/>
              <a:t>新，</a:t>
            </a:r>
            <a:br>
              <a:rPr lang="zh-CN" altLang="en-US" dirty="0" smtClean="0"/>
            </a:br>
            <a:r>
              <a:rPr lang="zh-CN" altLang="en-US" dirty="0"/>
              <a:t>有力量做</a:t>
            </a:r>
            <a:r>
              <a:rPr lang="zh-CN" altLang="en-US" dirty="0" smtClean="0"/>
              <a:t>人， </a:t>
            </a:r>
            <a:r>
              <a:rPr lang="zh-CN" altLang="en-US" dirty="0"/>
              <a:t>紧随恩</a:t>
            </a:r>
            <a:r>
              <a:rPr lang="zh-CN" altLang="en-US" dirty="0" smtClean="0"/>
              <a:t>主。</a:t>
            </a:r>
            <a:br>
              <a:rPr lang="zh-CN" altLang="en-US" dirty="0" smtClean="0"/>
            </a:b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046999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u="sng" dirty="0" smtClean="0">
                <a:latin typeface="SimSun" pitchFamily="2" charset="-122"/>
                <a:ea typeface="SimSun" pitchFamily="2" charset="-122"/>
              </a:rPr>
              <a:t>教我</a:t>
            </a:r>
            <a:r>
              <a:rPr lang="zh-CN" altLang="en-US" u="sng" dirty="0">
                <a:latin typeface="SimSun" pitchFamily="2" charset="-122"/>
                <a:ea typeface="SimSun" pitchFamily="2" charset="-122"/>
              </a:rPr>
              <a:t>祷</a:t>
            </a:r>
            <a:r>
              <a:rPr lang="zh-TW" altLang="en-US" u="sng" dirty="0" smtClean="0">
                <a:latin typeface="SimSun" pitchFamily="2" charset="-122"/>
                <a:ea typeface="SimSun" pitchFamily="2" charset="-122"/>
              </a:rPr>
              <a:t>告</a:t>
            </a:r>
            <a:endParaRPr lang="en-SG" u="sng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dirty="0" smtClean="0"/>
              <a:t>求</a:t>
            </a:r>
            <a:r>
              <a:rPr lang="zh-CN" altLang="en-US" dirty="0"/>
              <a:t>教我祷告能有力</a:t>
            </a:r>
            <a:r>
              <a:rPr lang="zh-CN" altLang="en-US" dirty="0" smtClean="0"/>
              <a:t>量，</a:t>
            </a:r>
            <a:br>
              <a:rPr lang="zh-CN" altLang="en-US" dirty="0" smtClean="0"/>
            </a:br>
            <a:r>
              <a:rPr lang="zh-CN" altLang="en-US" dirty="0"/>
              <a:t>因世界充满罪恶悲</a:t>
            </a:r>
            <a:r>
              <a:rPr lang="zh-CN" altLang="en-US" dirty="0" smtClean="0"/>
              <a:t>伤；</a:t>
            </a:r>
            <a:br>
              <a:rPr lang="zh-CN" altLang="en-US" dirty="0" smtClean="0"/>
            </a:br>
            <a:r>
              <a:rPr lang="zh-CN" altLang="en-US" dirty="0"/>
              <a:t>有人遭迷失 垂死 惆</a:t>
            </a:r>
            <a:r>
              <a:rPr lang="zh-CN" altLang="en-US" dirty="0" smtClean="0"/>
              <a:t>怅，</a:t>
            </a:r>
            <a:br>
              <a:rPr lang="zh-CN" altLang="en-US" dirty="0" smtClean="0"/>
            </a:br>
            <a:r>
              <a:rPr lang="zh-CN" altLang="en-US" dirty="0"/>
              <a:t>求教我祷告能有力</a:t>
            </a:r>
            <a:r>
              <a:rPr lang="zh-CN" altLang="en-US" dirty="0" smtClean="0"/>
              <a:t>量。</a:t>
            </a:r>
            <a:br>
              <a:rPr lang="zh-CN" altLang="en-US" dirty="0" smtClean="0"/>
            </a:b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418151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u="sng" dirty="0" smtClean="0">
                <a:latin typeface="SimSun" pitchFamily="2" charset="-122"/>
                <a:ea typeface="SimSun" pitchFamily="2" charset="-122"/>
              </a:rPr>
              <a:t>教我</a:t>
            </a:r>
            <a:r>
              <a:rPr lang="zh-CN" altLang="en-US" u="sng" dirty="0">
                <a:latin typeface="SimSun" pitchFamily="2" charset="-122"/>
                <a:ea typeface="SimSun" pitchFamily="2" charset="-122"/>
              </a:rPr>
              <a:t>祷</a:t>
            </a:r>
            <a:r>
              <a:rPr lang="zh-TW" altLang="en-US" u="sng" dirty="0" smtClean="0">
                <a:latin typeface="SimSun" pitchFamily="2" charset="-122"/>
                <a:ea typeface="SimSun" pitchFamily="2" charset="-122"/>
              </a:rPr>
              <a:t>告</a:t>
            </a:r>
            <a:endParaRPr lang="en-SG" u="sng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dirty="0" smtClean="0"/>
              <a:t>副</a:t>
            </a:r>
            <a:r>
              <a:rPr lang="zh-CN" altLang="en-US" dirty="0"/>
              <a:t>歌</a:t>
            </a:r>
            <a:r>
              <a:rPr lang="en-US" altLang="zh-CN" dirty="0"/>
              <a:t>: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/>
              <a:t>愿</a:t>
            </a:r>
            <a:r>
              <a:rPr lang="zh-CN" altLang="en-US" dirty="0"/>
              <a:t>常在主</a:t>
            </a:r>
            <a:r>
              <a:rPr lang="zh-CN" altLang="en-US" dirty="0" smtClean="0"/>
              <a:t>里，主</a:t>
            </a:r>
            <a:r>
              <a:rPr lang="zh-CN" altLang="en-US" dirty="0"/>
              <a:t>居我</a:t>
            </a:r>
            <a:r>
              <a:rPr lang="zh-CN" altLang="en-US" dirty="0" smtClean="0"/>
              <a:t>心，</a:t>
            </a:r>
            <a:br>
              <a:rPr lang="zh-CN" altLang="en-US" dirty="0" smtClean="0"/>
            </a:br>
            <a:r>
              <a:rPr lang="zh-CN" altLang="en-US" dirty="0"/>
              <a:t>恳切祈求主永远同</a:t>
            </a:r>
            <a:r>
              <a:rPr lang="zh-CN" altLang="en-US" dirty="0" smtClean="0"/>
              <a:t>住；</a:t>
            </a:r>
            <a:br>
              <a:rPr lang="zh-CN" altLang="en-US" dirty="0" smtClean="0"/>
            </a:br>
            <a:r>
              <a:rPr lang="zh-CN" altLang="en-US" dirty="0"/>
              <a:t>赐我有力量 自由 更</a:t>
            </a:r>
            <a:r>
              <a:rPr lang="zh-CN" altLang="en-US" dirty="0" smtClean="0"/>
              <a:t>新，</a:t>
            </a:r>
            <a:br>
              <a:rPr lang="zh-CN" altLang="en-US" dirty="0" smtClean="0"/>
            </a:br>
            <a:r>
              <a:rPr lang="zh-CN" altLang="en-US" dirty="0"/>
              <a:t>有力量做</a:t>
            </a:r>
            <a:r>
              <a:rPr lang="zh-CN" altLang="en-US" dirty="0" smtClean="0"/>
              <a:t>人， </a:t>
            </a:r>
            <a:r>
              <a:rPr lang="zh-CN" altLang="en-US" dirty="0"/>
              <a:t>紧随恩</a:t>
            </a:r>
            <a:r>
              <a:rPr lang="zh-CN" altLang="en-US" dirty="0" smtClean="0"/>
              <a:t>主。</a:t>
            </a:r>
            <a:br>
              <a:rPr lang="zh-CN" altLang="en-US" dirty="0" smtClean="0"/>
            </a:b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621621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u="sng" dirty="0" smtClean="0">
                <a:latin typeface="SimSun" pitchFamily="2" charset="-122"/>
                <a:ea typeface="SimSun" pitchFamily="2" charset="-122"/>
              </a:rPr>
              <a:t>教我</a:t>
            </a:r>
            <a:r>
              <a:rPr lang="zh-CN" altLang="en-US" u="sng" dirty="0">
                <a:latin typeface="SimSun" pitchFamily="2" charset="-122"/>
                <a:ea typeface="SimSun" pitchFamily="2" charset="-122"/>
              </a:rPr>
              <a:t>祷</a:t>
            </a:r>
            <a:r>
              <a:rPr lang="zh-TW" altLang="en-US" u="sng" dirty="0" smtClean="0">
                <a:latin typeface="SimSun" pitchFamily="2" charset="-122"/>
                <a:ea typeface="SimSun" pitchFamily="2" charset="-122"/>
              </a:rPr>
              <a:t>告</a:t>
            </a:r>
            <a:endParaRPr lang="en-SG" u="sng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dirty="0" smtClean="0"/>
              <a:t>我</a:t>
            </a:r>
            <a:r>
              <a:rPr lang="zh-CN" altLang="en-US" dirty="0"/>
              <a:t>意志薄</a:t>
            </a:r>
            <a:r>
              <a:rPr lang="zh-CN" altLang="en-US" dirty="0" smtClean="0"/>
              <a:t>弱，主</a:t>
            </a:r>
            <a:r>
              <a:rPr lang="zh-CN" altLang="en-US" dirty="0"/>
              <a:t>能复</a:t>
            </a:r>
            <a:r>
              <a:rPr lang="zh-CN" altLang="en-US" dirty="0" smtClean="0"/>
              <a:t>兴；</a:t>
            </a:r>
            <a:br>
              <a:rPr lang="zh-CN" altLang="en-US" dirty="0" smtClean="0"/>
            </a:br>
            <a:r>
              <a:rPr lang="zh-CN" altLang="en-US" dirty="0"/>
              <a:t>我罪恶本性主能矫</a:t>
            </a:r>
            <a:r>
              <a:rPr lang="zh-CN" altLang="en-US" dirty="0" smtClean="0"/>
              <a:t>正，</a:t>
            </a:r>
            <a:br>
              <a:rPr lang="zh-CN" altLang="en-US" dirty="0" smtClean="0"/>
            </a:br>
            <a:r>
              <a:rPr lang="zh-CN" altLang="en-US" dirty="0"/>
              <a:t>求赐新力</a:t>
            </a:r>
            <a:r>
              <a:rPr lang="zh-CN" altLang="en-US" dirty="0" smtClean="0"/>
              <a:t>量，充</a:t>
            </a:r>
            <a:r>
              <a:rPr lang="zh-CN" altLang="en-US" dirty="0"/>
              <a:t>满我</a:t>
            </a:r>
            <a:r>
              <a:rPr lang="zh-CN" altLang="en-US" dirty="0" smtClean="0"/>
              <a:t>灵，</a:t>
            </a:r>
            <a:br>
              <a:rPr lang="zh-CN" altLang="en-US" dirty="0" smtClean="0"/>
            </a:br>
            <a:r>
              <a:rPr lang="zh-CN" altLang="en-US" dirty="0"/>
              <a:t>有力量祷</a:t>
            </a:r>
            <a:r>
              <a:rPr lang="zh-CN" altLang="en-US" dirty="0" smtClean="0"/>
              <a:t>告，奉</a:t>
            </a:r>
            <a:r>
              <a:rPr lang="zh-CN" altLang="en-US" dirty="0"/>
              <a:t>行生</a:t>
            </a:r>
            <a:r>
              <a:rPr lang="zh-CN" altLang="en-US" dirty="0" smtClean="0"/>
              <a:t>命。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81396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u="sng" dirty="0" smtClean="0">
                <a:latin typeface="SimSun" pitchFamily="2" charset="-122"/>
                <a:ea typeface="SimSun" pitchFamily="2" charset="-122"/>
              </a:rPr>
              <a:t>教我</a:t>
            </a:r>
            <a:r>
              <a:rPr lang="zh-CN" altLang="en-US" u="sng" dirty="0">
                <a:latin typeface="SimSun" pitchFamily="2" charset="-122"/>
                <a:ea typeface="SimSun" pitchFamily="2" charset="-122"/>
              </a:rPr>
              <a:t>祷</a:t>
            </a:r>
            <a:r>
              <a:rPr lang="zh-TW" altLang="en-US" u="sng" dirty="0" smtClean="0">
                <a:latin typeface="SimSun" pitchFamily="2" charset="-122"/>
                <a:ea typeface="SimSun" pitchFamily="2" charset="-122"/>
              </a:rPr>
              <a:t>告</a:t>
            </a:r>
            <a:endParaRPr lang="en-SG" u="sng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dirty="0" smtClean="0"/>
              <a:t>副</a:t>
            </a:r>
            <a:r>
              <a:rPr lang="zh-CN" altLang="en-US" dirty="0"/>
              <a:t>歌</a:t>
            </a:r>
            <a:r>
              <a:rPr lang="en-US" altLang="zh-CN" dirty="0"/>
              <a:t>: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/>
              <a:t>愿</a:t>
            </a:r>
            <a:r>
              <a:rPr lang="zh-CN" altLang="en-US" dirty="0"/>
              <a:t>常在主</a:t>
            </a:r>
            <a:r>
              <a:rPr lang="zh-CN" altLang="en-US" dirty="0" smtClean="0"/>
              <a:t>里，主</a:t>
            </a:r>
            <a:r>
              <a:rPr lang="zh-CN" altLang="en-US" dirty="0"/>
              <a:t>居我</a:t>
            </a:r>
            <a:r>
              <a:rPr lang="zh-CN" altLang="en-US" dirty="0" smtClean="0"/>
              <a:t>心，</a:t>
            </a:r>
            <a:br>
              <a:rPr lang="zh-CN" altLang="en-US" dirty="0" smtClean="0"/>
            </a:br>
            <a:r>
              <a:rPr lang="zh-CN" altLang="en-US" dirty="0"/>
              <a:t>恳切祈求主永远同</a:t>
            </a:r>
            <a:r>
              <a:rPr lang="zh-CN" altLang="en-US" dirty="0" smtClean="0"/>
              <a:t>住；</a:t>
            </a:r>
            <a:br>
              <a:rPr lang="zh-CN" altLang="en-US" dirty="0" smtClean="0"/>
            </a:br>
            <a:r>
              <a:rPr lang="zh-CN" altLang="en-US" dirty="0"/>
              <a:t>赐我有力量 自由 更</a:t>
            </a:r>
            <a:r>
              <a:rPr lang="zh-CN" altLang="en-US" dirty="0" smtClean="0"/>
              <a:t>新，</a:t>
            </a:r>
            <a:br>
              <a:rPr lang="zh-CN" altLang="en-US" dirty="0" smtClean="0"/>
            </a:br>
            <a:r>
              <a:rPr lang="zh-CN" altLang="en-US" dirty="0"/>
              <a:t>有力量做</a:t>
            </a:r>
            <a:r>
              <a:rPr lang="zh-CN" altLang="en-US" dirty="0" smtClean="0"/>
              <a:t>人， </a:t>
            </a:r>
            <a:r>
              <a:rPr lang="zh-CN" altLang="en-US" dirty="0"/>
              <a:t>紧随恩</a:t>
            </a:r>
            <a:r>
              <a:rPr lang="zh-CN" altLang="en-US" dirty="0" smtClean="0"/>
              <a:t>主。</a:t>
            </a:r>
            <a:br>
              <a:rPr lang="zh-CN" altLang="en-US" dirty="0" smtClean="0"/>
            </a:b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621621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64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教我祷告</vt:lpstr>
      <vt:lpstr>教我祷告</vt:lpstr>
      <vt:lpstr>教我祷告</vt:lpstr>
      <vt:lpstr>教我祷告</vt:lpstr>
      <vt:lpstr>教我祷告</vt:lpstr>
      <vt:lpstr>教我祷告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Lim Gracie</dc:creator>
  <cp:lastModifiedBy>Lim Gracie</cp:lastModifiedBy>
  <cp:revision>3</cp:revision>
  <dcterms:created xsi:type="dcterms:W3CDTF">2013-06-01T03:03:57Z</dcterms:created>
  <dcterms:modified xsi:type="dcterms:W3CDTF">2013-06-01T06:02:11Z</dcterms:modified>
</cp:coreProperties>
</file>